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6C70A-5446-4C51-BA72-632FAF095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B9A10-C87A-4189-A04A-D4E3164B9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0602F-E156-4281-B647-DE68DC58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C0DD2-FB22-48A9-89E8-DA349F91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5149B-C889-4F00-8742-9A678384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09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48BC-30C8-4EC4-BAFE-86008870F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B9679-152B-4AEE-AC29-F3E1D55B7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BAF95-F3AA-444F-8B17-15CAC722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7F190-C09F-4658-BC0B-5FBBC263A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EFDD8-DA97-4092-AB9E-ED34D1334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410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FE0573-794A-4913-AAB7-EFE94ED00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64061-1507-40D2-8FAD-AD06BE3A5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0C40-B1C9-424B-89CB-66C5BB1B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E6B7C-060A-4251-81B9-1D665CAA0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FFDA2-6D90-4A81-8F16-5B9223BB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73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20D5F-2B7F-4E90-98E5-439DDE86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663E-EFF7-4917-BAD7-61E49CB51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4DE64-A37D-4838-B94A-C5847463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A864C-C89D-4A9A-A817-C71434A87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F517B-7F58-4362-B6F9-C43170BB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608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F7E88-B3F0-4DFC-BC17-7E962028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BCF5-BE98-4DD6-9096-E1D5089A7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2DA17-7AFD-4B82-806C-6DE81F6AE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39E8F-28A2-4C69-B551-7444BE0D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D0327-7B83-42C9-8F61-42D5F3AD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096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9BF3-CA31-441F-9B97-23B64F2C5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49CA4-BF0F-4CF0-8E95-D8EFEE6A74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F9F19-34B6-4CA5-88A2-5B1CF369A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5D144-66A2-4674-BB06-7CC5B2A65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B37FB-B44A-4603-89F9-5E69CCE2B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BC24-540C-4995-B603-6394D25C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45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D0A0-CA38-401C-995E-4CAAC29F5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1F944-AF5B-43E2-82E4-45CF06F3A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72421-B2F4-40DD-9C9F-D7731F453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00D05-8C9B-4E0A-A0D7-78FEF28B8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874473-ED63-40B1-9000-F2FD19F120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DC4889-4787-4708-B2B3-FF83C1027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EB6F3-0A02-473A-A0CD-2BB889FA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D2EF8-22D1-4BA3-87BF-ECCAD14F8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51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25A86-D3F4-443C-8CAE-8E0FD3BF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62B1D-84DE-404C-B4A0-652F35130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7D4308-86E7-4F29-842B-28DFC343C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19013-07F2-4AAF-B85C-2A69C1DE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9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12D29-481F-4FDB-8BE5-13376E27C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520EB-4119-4A12-8691-35ACFF8A1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DEAFA-BA85-48EC-A744-02169FD7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44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B4A7-DD0F-4AA2-95C0-72F9000E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569D9-9CBA-4D9A-8AC5-0D314DCD9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98CB5-36DC-43E2-BDA3-0F1A8D325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65939-8E8F-4036-BF76-40BA3448D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B0DA3-E2DC-4FA6-8826-451340225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2989E-FF81-4499-BC6E-AE6EBF38A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964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3E0B-4A00-414B-8A7A-11EB278A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7AE931-9E15-45B0-9187-FA5BE117D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500FB-9D23-4D00-8F09-B8FF096E2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6EF1A-FD0E-4065-A964-66B79CA55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65D73-9C7C-4A92-8E22-AEED2C542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FA01B-77B8-4A94-9289-38809D21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914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EE084-A903-4E2D-AC58-499926E3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23F84-9FC6-4F85-B320-1EC967399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79D24-162E-4DC4-9145-7FF263FD4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16EFD-24DB-4298-AE54-2D862410CB51}" type="datetimeFigureOut">
              <a:rPr lang="en-GB" smtClean="0"/>
              <a:t>02/07/2017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E9E03-175E-4B08-8D22-7FA3A04BDE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26C87-E99D-42E2-8535-C5F4737EE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970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enableeducation.com/content/uploads/2013/10/shutterstock_49344466.jpg">
            <a:extLst>
              <a:ext uri="{FF2B5EF4-FFF2-40B4-BE49-F238E27FC236}">
                <a16:creationId xmlns:a16="http://schemas.microsoft.com/office/drawing/2014/main" id="{FB655CEB-DB7B-4902-8742-EDC7366C9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6409"/>
          <a:stretch/>
        </p:blipFill>
        <p:spPr bwMode="auto">
          <a:xfrm>
            <a:off x="20" y="10"/>
            <a:ext cx="753463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16D977-2EAF-4158-8110-944AD01E7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4735" y="640081"/>
            <a:ext cx="3377183" cy="3708895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4400"/>
              <a:t>Introduction to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47A9F-EB80-42CB-933E-0835D1999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4735" y="4571999"/>
            <a:ext cx="3377184" cy="1645921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2000" dirty="0"/>
              <a:t>Rimvydas Rubavicius</a:t>
            </a:r>
          </a:p>
        </p:txBody>
      </p:sp>
    </p:spTree>
    <p:extLst>
      <p:ext uri="{BB962C8B-B14F-4D97-AF65-F5344CB8AC3E}">
        <p14:creationId xmlns:p14="http://schemas.microsoft.com/office/powerpoint/2010/main" val="21922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Rectangle 308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076" name="Picture 4" descr="http://gigabotics.com/wp-content/uploads/elements-of-robotics.jpg">
            <a:extLst>
              <a:ext uri="{FF2B5EF4-FFF2-40B4-BE49-F238E27FC236}">
                <a16:creationId xmlns:a16="http://schemas.microsoft.com/office/drawing/2014/main" id="{D5CB732D-A80D-4F5B-8013-557ACB6FAB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1" b="1231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34BB59-AE5D-4CB2-92B5-994FE2896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Elements of Robotics</a:t>
            </a:r>
          </a:p>
        </p:txBody>
      </p:sp>
    </p:spTree>
    <p:extLst>
      <p:ext uri="{BB962C8B-B14F-4D97-AF65-F5344CB8AC3E}">
        <p14:creationId xmlns:p14="http://schemas.microsoft.com/office/powerpoint/2010/main" val="331691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26" name="Picture 2" descr="https://edge.alluremedia.com.au/m/l/2015/06/Robot.jpg">
            <a:extLst>
              <a:ext uri="{FF2B5EF4-FFF2-40B4-BE49-F238E27FC236}">
                <a16:creationId xmlns:a16="http://schemas.microsoft.com/office/drawing/2014/main" id="{3E2D01AF-F5C0-4993-B830-8CE6740656F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C16049-B2E6-4798-A065-F1FF21C95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Why robotics is still hard?</a:t>
            </a:r>
          </a:p>
        </p:txBody>
      </p:sp>
    </p:spTree>
    <p:extLst>
      <p:ext uri="{BB962C8B-B14F-4D97-AF65-F5344CB8AC3E}">
        <p14:creationId xmlns:p14="http://schemas.microsoft.com/office/powerpoint/2010/main" val="154296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03922-55D4-4D65-8AA5-1F7076D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DARPA Robotics Challenge</a:t>
            </a:r>
          </a:p>
        </p:txBody>
      </p:sp>
      <p:pic>
        <p:nvPicPr>
          <p:cNvPr id="4" name="A Compilation of Robots Falling Down at the DARPA Robotics Challenge (1)">
            <a:hlinkClick r:id="" action="ppaction://media"/>
            <a:extLst>
              <a:ext uri="{FF2B5EF4-FFF2-40B4-BE49-F238E27FC236}">
                <a16:creationId xmlns:a16="http://schemas.microsoft.com/office/drawing/2014/main" id="{118CBE1B-06E4-4479-A480-528E1E0C4C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83476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89D6-1D01-450E-8556-E557CD2D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t"/>
            <a:r>
              <a:rPr lang="en-GB" dirty="0"/>
              <a:t>Sensing;  </a:t>
            </a:r>
            <a:r>
              <a:rPr lang="en-GB" dirty="0" err="1"/>
              <a:t>RoboCup</a:t>
            </a:r>
            <a:r>
              <a:rPr lang="en-GB" dirty="0"/>
              <a:t> German Open 2015</a:t>
            </a:r>
          </a:p>
        </p:txBody>
      </p:sp>
      <p:pic>
        <p:nvPicPr>
          <p:cNvPr id="4" name="German Open 2015 SPL Highlights">
            <a:hlinkClick r:id="" action="ppaction://media"/>
            <a:extLst>
              <a:ext uri="{FF2B5EF4-FFF2-40B4-BE49-F238E27FC236}">
                <a16:creationId xmlns:a16="http://schemas.microsoft.com/office/drawing/2014/main" id="{8F53686A-D264-43F2-B64B-AD23D056BB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82564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0F3D-8631-48F2-B8D9-65F22CA0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Manipulation; Shadow Hand</a:t>
            </a:r>
          </a:p>
        </p:txBody>
      </p:sp>
      <p:pic>
        <p:nvPicPr>
          <p:cNvPr id="4" name="Shadow Hand manipulates pen">
            <a:hlinkClick r:id="" action="ppaction://media"/>
            <a:extLst>
              <a:ext uri="{FF2B5EF4-FFF2-40B4-BE49-F238E27FC236}">
                <a16:creationId xmlns:a16="http://schemas.microsoft.com/office/drawing/2014/main" id="{E1E809BB-CEB9-4373-A9E0-FEF1346882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305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27</Words>
  <Application>Microsoft Office PowerPoint</Application>
  <PresentationFormat>Widescreen</PresentationFormat>
  <Paragraphs>7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Introduction to Robotics</vt:lpstr>
      <vt:lpstr>Elements of Robotics</vt:lpstr>
      <vt:lpstr>Why robotics is still hard?</vt:lpstr>
      <vt:lpstr>DARPA Robotics Challenge</vt:lpstr>
      <vt:lpstr>Sensing;  RoboCup German Open 2015</vt:lpstr>
      <vt:lpstr>Manipulation; Shadow Hand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Robotics</dc:title>
  <dc:creator>RUBAVICIUS Rimvydas</dc:creator>
  <cp:lastModifiedBy>RUBAVICIUS Rimvydas</cp:lastModifiedBy>
  <cp:revision>7</cp:revision>
  <dcterms:created xsi:type="dcterms:W3CDTF">2017-07-01T10:56:37Z</dcterms:created>
  <dcterms:modified xsi:type="dcterms:W3CDTF">2017-07-02T21:22:36Z</dcterms:modified>
</cp:coreProperties>
</file>